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jpg" ContentType="image/jpg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ype="http://schemas.openxmlformats.org/officeDocument/2006/relationships/presProps" Target="presProps.xml"/>  <Relationship Id="rId11" Type="http://schemas.openxmlformats.org/officeDocument/2006/relationships/viewProps" Target="viewProps.xml"/>  <Relationship Id="rId12" Type="http://schemas.openxmlformats.org/officeDocument/2006/relationships/theme" Target="theme/theme1.xml"/>  <Relationship Id="rId1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?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?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?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1" Target="../media/image2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1" Target="../media/image3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4.xml.rels><?xml version="1.0" encoding="UTF-8" standalone="yes"?>
<Relationships xmlns="http://schemas.openxmlformats.org/package/2006/relationships"><Relationship Id="rId1" Target="../media/image4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1" Target="../media/image5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1" Target="../media/image6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7.xml.rels><?xml version="1.0" encoding="UTF-8" standalone="yes"?>
<Relationships xmlns="http://schemas.openxmlformats.org/package/2006/relationships"><Relationship Id="rId1" Target="../media/image7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8.xml.rels><?xml version="1.0" encoding="UTF-8" standalone="yes"?>
<Relationships xmlns="http://schemas.openxmlformats.org/package/2006/relationships"><Relationship Id="rId1" Target="../media/image8.jpg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mRf0ND6ty0M6zApCj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mdv-PK7vuXYbw3Bx3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mgKaW95QhLdBHhji8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mkl3IdvyoeCJUX58l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muHsOhClJEvJH_X00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mwSCQz9Awr10M04KL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npRDCaZdZdWtpaOEE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PnpuCDDy0UneCz6N5P-HiRes.jpg">    </p:cNvPr>
          <p:cNvPicPr>
            <a:picLocks noChangeAspect="1"/>
          </p:cNvPicPr>
          <p:nvPr/>
        </p:nvPicPr>
        <p:blipFill>
          <a:blip r:embed="rId1" cstate="print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Arial"/>
        <a:cs typeface="Arial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2018-10-27T04:57:22.590Z</dcterms:created>
  <dcterms:modified xsi:type="dcterms:W3CDTF">2018-10-27T04:57:22.590Z</dcterms:modified>
</cp:coreProperties>
</file>